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58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4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C21E2-ADBA-4F47-80E2-8146467B8097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B3323-FC4C-4E73-8E94-46C19FD182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B3323-FC4C-4E73-8E94-46C19FD182E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738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595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865073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72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117628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2060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4638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9706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904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074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072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781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814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2241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7332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405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335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878056" cy="2262781"/>
          </a:xfrm>
        </p:spPr>
        <p:txBody>
          <a:bodyPr/>
          <a:lstStyle/>
          <a:p>
            <a:r>
              <a:rPr lang="ru-RU" dirty="0"/>
              <a:t>Комбинированный лыжный ход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9868F9D-3CDA-4772-8F69-EE5E728E2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/>
          <a:lstStyle/>
          <a:p>
            <a:r>
              <a:rPr lang="ru-RU" dirty="0"/>
              <a:t>Примеры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25F9DED-C976-40B3-8263-65725DF9AE7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075" y="1402030"/>
            <a:ext cx="4045314" cy="217098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E2DAEB5-EA2E-468A-91E5-B28A626E006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57437" y="1402030"/>
            <a:ext cx="3776963" cy="202697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51D73B3-08FB-4B65-A0DD-017FE227A46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27101" y="3922445"/>
            <a:ext cx="4689798" cy="251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769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206AA0-DE55-45A6-BBCD-87FD21017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116632"/>
            <a:ext cx="7632848" cy="1728192"/>
          </a:xfrm>
        </p:spPr>
        <p:txBody>
          <a:bodyPr>
            <a:normAutofit fontScale="90000"/>
          </a:bodyPr>
          <a:lstStyle/>
          <a:p>
            <a:r>
              <a:rPr lang="ru-RU" dirty="0"/>
              <a:t>Через два промежуточных шага (переходят с одновременного на попеременный ход)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A1759F2-0CA8-4F9C-898A-057093DB0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5697" y="1772816"/>
            <a:ext cx="6984776" cy="4824536"/>
          </a:xfrm>
        </p:spPr>
        <p:txBody>
          <a:bodyPr>
            <a:normAutofit fontScale="92500"/>
          </a:bodyPr>
          <a:lstStyle/>
          <a:p>
            <a:r>
              <a:rPr lang="ru-RU" sz="1200" dirty="0"/>
              <a:t>ИП - СЛ, имитация работы рук при переходе. Принять положение окончания толчка руками в одновременном ходе. Затем, выпрямляя туловище, вынести обе руки вперед. После этого выполнить толчок одной рукой, задерживая вторую впереди, и вернуться в ИП. При повторении поочередно менять толчковую руку.</a:t>
            </a:r>
          </a:p>
          <a:p>
            <a:r>
              <a:rPr lang="ru-RU" sz="1200" dirty="0"/>
              <a:t>ИП - СЛ, шаговая имитация перехода на месте. Выполнить движения руками, как и в упр. 1, с добавлением двух промежуточных шагов: первый - при одновременном махе руками вперед, второй - при отталкивании одной рукой. Вернуться в ИП. Проконтролировать выполнение толчка разноименной рукой по отношению к толчковой ноге, а также полный перенос массы тела на опорную ногу после каждого шага.</a:t>
            </a:r>
          </a:p>
          <a:p>
            <a:r>
              <a:rPr lang="ru-RU" sz="1200" dirty="0"/>
              <a:t>Повторить упр.2 в движении с исполнением перед переходом 3-4 шагов одновременного </a:t>
            </a:r>
            <a:r>
              <a:rPr lang="ru-RU" sz="1200" dirty="0" err="1"/>
              <a:t>бесшажного</a:t>
            </a:r>
            <a:r>
              <a:rPr lang="ru-RU" sz="1200" dirty="0"/>
              <a:t> хода, а после перехода - 3-4 шагов попеременного хода. При повторении использовать перед переходом и другие одновременные ходы с выполнением нескольких дополнительных шагов при одновременном толчке руками.</a:t>
            </a:r>
          </a:p>
          <a:p>
            <a:r>
              <a:rPr lang="ru-RU" sz="1200" dirty="0"/>
              <a:t>Повторить упр.3 с лыжными палками, вынося при переходе обе палки вперед на первый промежуточный шаг и выполняя толчок одной палкой на второй промежуточный шаг. Обратить внимание на то, что при отталкивании рукой вторая палка продолжает маховое движение кольцом от себя.</a:t>
            </a:r>
          </a:p>
          <a:p>
            <a:r>
              <a:rPr lang="ru-RU" sz="1200" dirty="0"/>
              <a:t>Прыжковая имитация в движении с лыжными палками. Перед переходом использовать различные одновременные ходы с выполнением пробежки в 3-4 беговых шага в момент одновременного отталкивания руками.</a:t>
            </a:r>
          </a:p>
          <a:p>
            <a:r>
              <a:rPr lang="ru-RU" sz="1200" dirty="0"/>
              <a:t>Шаговая и прыжковая имитации на месте и в движении (без палок и с палками) различных комбинаций переходов без промежуточного шага, через один и два промежуточных шага.</a:t>
            </a:r>
          </a:p>
        </p:txBody>
      </p:sp>
    </p:spTree>
    <p:extLst>
      <p:ext uri="{BB962C8B-B14F-4D97-AF65-F5344CB8AC3E}">
        <p14:creationId xmlns:p14="http://schemas.microsoft.com/office/powerpoint/2010/main" xmlns="" val="3373909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34A3DC-7BB0-4EE6-A904-DC0BB5A6C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7" y="624110"/>
            <a:ext cx="7058744" cy="1364730"/>
          </a:xfrm>
        </p:spPr>
        <p:txBody>
          <a:bodyPr>
            <a:normAutofit fontScale="90000"/>
          </a:bodyPr>
          <a:lstStyle/>
          <a:p>
            <a:r>
              <a:rPr lang="ru-RU" dirty="0"/>
              <a:t>Особенности перехода с одного лыжного хода на другой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F81B705-B116-4FD7-A995-C28911F27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Переход с одного лыжного хода на другой обусловлен изменением рельефа местности, условий скольжения, зачастую необходим он при обгоне и решении различных тактических задач. Чем разнообразнее внешние условия, тем чаще происходит смена ходов. </a:t>
            </a:r>
          </a:p>
          <a:p>
            <a:r>
              <a:rPr lang="ru-RU" dirty="0"/>
              <a:t>При длительном передвижении на однородных участках рельефа в неизменяющихся условиях скольжения оправдан естественный, интуитивно выбираемый режим смены ходов. </a:t>
            </a:r>
          </a:p>
          <a:p>
            <a:r>
              <a:rPr lang="ru-RU" dirty="0"/>
              <a:t>Искусственное чередование ведет к увеличению энергозатрат и потере скорости по сравнению с передвижением одним, наиболее эффективным в данных условиях ходом .</a:t>
            </a:r>
          </a:p>
        </p:txBody>
      </p:sp>
    </p:spTree>
    <p:extLst>
      <p:ext uri="{BB962C8B-B14F-4D97-AF65-F5344CB8AC3E}">
        <p14:creationId xmlns:p14="http://schemas.microsoft.com/office/powerpoint/2010/main" xmlns="" val="2689290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D99F548-8059-4D40-AE57-B1776D2B4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688" y="332656"/>
            <a:ext cx="6591985" cy="1728192"/>
          </a:xfrm>
        </p:spPr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Традиционно переходы с хода на ход классифицируют по количеству промежуточных скользящих шагов в этом двигательном действии. 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Используя этот признак, можно выделить три наиболее распространенные на практике разновидности переходов: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74BE4A12-845C-4051-BDA5-92A390FBEB1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7473" y="2204862"/>
            <a:ext cx="2798383" cy="15017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4A5866D-2EFC-4366-85C1-3D370ED07C6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72808" y="2229849"/>
            <a:ext cx="2798383" cy="1501799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E1C79B9-AAEE-4282-AA2B-2A2B595B04C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4828" y="2204862"/>
            <a:ext cx="2798384" cy="1501799"/>
          </a:xfrm>
          <a:prstGeom prst="rect">
            <a:avLst/>
          </a:prstGeom>
        </p:spPr>
      </p:pic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939194F4-631D-4D66-ADE2-35A50F85E388}"/>
              </a:ext>
            </a:extLst>
          </p:cNvPr>
          <p:cNvSpPr txBox="1">
            <a:spLocks/>
          </p:cNvSpPr>
          <p:nvPr/>
        </p:nvSpPr>
        <p:spPr>
          <a:xfrm>
            <a:off x="1187624" y="4699215"/>
            <a:ext cx="7956376" cy="1306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большем количестве промежуточных скользящих шагов имеет место комбинированный ход, с соединением элементов различных ходов, а не собственно переход. Чем меньше шагов требует переход, тем быстрее он выполняется.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7706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65FD5BB-35D7-4B92-81B9-7E15E86F9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2276872"/>
            <a:ext cx="7776864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Вариант перехода с хода на ход зависит в основном от внешних условий, которые отличаются высокой вариативностью и зачастую труднопредсказуемы. </a:t>
            </a:r>
          </a:p>
          <a:p>
            <a:pPr marL="0" indent="0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Поэтому тактически оправданными могут быть как ускоренные, так и замедленные разновидности перехода. </a:t>
            </a:r>
          </a:p>
          <a:p>
            <a:pPr marL="0" indent="0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Например, если после подъема идет равнинный участок, то переход с попеременного хода на одновременный рациональнее выполнять замедленным вариантом - через один промежуточный скользящий шаг. </a:t>
            </a:r>
          </a:p>
          <a:p>
            <a:pPr marL="0" indent="0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Если лыжник со скоростного варианта одновременного одношажного хода переходит на попеременный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двухшажный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ход на достаточно высокой скорости (6-7 м/с), то целесообразнее также использовать более продолжительный по времени переход через два промежуточных скользящих шага.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96310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282B71-3FA3-4875-884F-4C26F6317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Имитационные упражнения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C937C19-2688-4B67-89A9-90EE82163B1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6451" y="1510109"/>
            <a:ext cx="3978102" cy="213491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3272CC5-02E5-4A95-844B-38BC1A3747C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1999" y="1512092"/>
            <a:ext cx="3974407" cy="213293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7EC35CE1-419D-4739-A305-A59C6691FB4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78214" y="4210139"/>
            <a:ext cx="4232678" cy="227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5195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877AF3-52B6-4B45-8E1C-BCE7C3815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88666"/>
          </a:xfrm>
        </p:spPr>
        <p:txBody>
          <a:bodyPr/>
          <a:lstStyle/>
          <a:p>
            <a:r>
              <a:rPr lang="ru-RU" dirty="0"/>
              <a:t>Без промежуточного шага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DEAC41C-7D56-4F17-A3C8-A788C69C6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1268760"/>
            <a:ext cx="7632847" cy="547260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ИП - СЛ. Принять положение свободного скольжения на правой ноге, характерное для попеременного </a:t>
            </a:r>
            <a:r>
              <a:rPr lang="ru-RU" dirty="0" err="1"/>
              <a:t>двухшажного</a:t>
            </a:r>
            <a:r>
              <a:rPr lang="ru-RU" dirty="0"/>
              <a:t> хода (левая рука впереди, правая сзади). Вынести правую руку вперед на один уровень с левой, приставить левую ногу к правой и перейти в двухопорное положение. Вернуться в ИП. При повторении менять опорную ногу.</a:t>
            </a:r>
          </a:p>
          <a:p>
            <a:r>
              <a:rPr lang="ru-RU" dirty="0"/>
              <a:t>Повторить упр.1, но после соединения рук впереди и приставления маховой ноги к опорной выполнить одновременный толчок руками. Зафиксировать положение, свойственное для окончания толчка руками в одновременных ходах - туловище наклонено до горизонтального положения, руки вдоль туловища, ноги слегка согнуты в коленных суставах. Следить за сменой опорной ноги в положении свободного скольжения.</a:t>
            </a:r>
          </a:p>
          <a:p>
            <a:r>
              <a:rPr lang="ru-RU" dirty="0"/>
              <a:t>ИП - СЛ, шаговая имитация перехода на месте. Выполнить имитацию двух шагов попеременного 2-шажного хода, а на третьем в положении свободного скольжения соединить руки впереди с приставлением маховой ноги к опорной и переходом в двухопорное положение, затем оттолкнуться ими. После окончания толчка руками выполнить еще 3-4 одновременных </a:t>
            </a:r>
            <a:r>
              <a:rPr lang="ru-RU" dirty="0" err="1"/>
              <a:t>бесшажных</a:t>
            </a:r>
            <a:r>
              <a:rPr lang="ru-RU" dirty="0"/>
              <a:t> хода и вернуться в ИП. При повторении из положения окончания одновременного толчка руками делать переходы и на другие одновременные ходы.</a:t>
            </a:r>
          </a:p>
          <a:p>
            <a:r>
              <a:rPr lang="ru-RU" dirty="0"/>
              <a:t>Повторить упр.3, но в движении. Переход и возвращение в ИП выполнять через каждые 3-4 шага соответствующих ходов. При имитации одновременных ходов в момент отталкивания руками лучше делать дополнительные шаги, чтобы исключить достаточно продолжительное стояние и совершенствовать координацию движений. Выполнять как без палок, так и с лыжными палками (при имитации с палками следить за удержанием их на весу в течение перехода, на опору ставят только после соединения рук впереди для одновременного толчка).</a:t>
            </a:r>
          </a:p>
          <a:p>
            <a:r>
              <a:rPr lang="ru-RU" dirty="0"/>
              <a:t>Повторить упр.4 в прыжковой имитации с выполнением беговых шагов при одновременном отталкивании руками. Контролировать согласованность движений рук и ног, а также смену опорной ноги в положении свободного скольжения при переходе.</a:t>
            </a:r>
          </a:p>
        </p:txBody>
      </p:sp>
    </p:spTree>
    <p:extLst>
      <p:ext uri="{BB962C8B-B14F-4D97-AF65-F5344CB8AC3E}">
        <p14:creationId xmlns:p14="http://schemas.microsoft.com/office/powerpoint/2010/main" xmlns="" val="3384826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F0FCE73-18E0-43F8-A525-6268774F701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271984"/>
            <a:ext cx="3220234" cy="172819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9B15B82-6074-4861-8DBE-D8575292C51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59613" y="271984"/>
            <a:ext cx="3220234" cy="172819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D57726C-C440-43DA-BF52-CD7018FF40C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2348880"/>
            <a:ext cx="3220234" cy="172819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6AE906F-8291-43D5-AEE4-E3388B9513D3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59613" y="2348880"/>
            <a:ext cx="3220234" cy="172819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64B4FA7-1AC4-4F14-B8B3-F74C02F7F0DD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99592" y="4746501"/>
            <a:ext cx="3220234" cy="172819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3CAAE3FF-2890-42CD-9720-4587885C8427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59613" y="4746502"/>
            <a:ext cx="3220234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98845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8CDCC2-4256-46B9-AE16-5A816B9D0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88640"/>
            <a:ext cx="7202760" cy="1716360"/>
          </a:xfrm>
        </p:spPr>
        <p:txBody>
          <a:bodyPr>
            <a:normAutofit fontScale="90000"/>
          </a:bodyPr>
          <a:lstStyle/>
          <a:p>
            <a:r>
              <a:rPr lang="ru-RU" dirty="0"/>
              <a:t>Через один промежуточный шаг (переходят с попеременного на одновременный ход и обратно)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1C3D96D-494D-4FA2-AD80-FAC5C6488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772816"/>
            <a:ext cx="7920879" cy="5040560"/>
          </a:xfrm>
        </p:spPr>
        <p:txBody>
          <a:bodyPr>
            <a:normAutofit fontScale="92500"/>
          </a:bodyPr>
          <a:lstStyle/>
          <a:p>
            <a:r>
              <a:rPr lang="ru-RU" sz="1200" dirty="0"/>
              <a:t>ИП - СЛ. Принять положение свободного скольжения на левой ноге, свойственное попеременному </a:t>
            </a:r>
            <a:r>
              <a:rPr lang="ru-RU" sz="1200" dirty="0" err="1"/>
              <a:t>двухшажному</a:t>
            </a:r>
            <a:r>
              <a:rPr lang="ru-RU" sz="1200" dirty="0"/>
              <a:t> ходу, когда правая рука впереди, левая сзади. Сделать шаг на месте и перенести массу тела на другую (правую) ногу, при этом левая рука делает мах вперед и соединяется с правой. Вернуться в ИП. При повторении следить за полным переносом массы тела с одной ноги на другую и сохранением равновесия в одноопорном положении на каждой ноге.</a:t>
            </a:r>
          </a:p>
          <a:p>
            <a:r>
              <a:rPr lang="ru-RU" sz="1200" dirty="0"/>
              <a:t>Повторить упр. 1, но после переноса массы тела на другую ногу и соединения рук впереди выполнить толчок ими и приставить маховую ногу к опорной с переходом в двухопорное положение при наклоне туловища до горизонтального положения. Таким образом, выполнена имитация на месте всего перехода с попеременного на одновременный ход.</a:t>
            </a:r>
          </a:p>
          <a:p>
            <a:r>
              <a:rPr lang="ru-RU" sz="1200" dirty="0"/>
              <a:t>ИП - СЛ, шаговая имитация перехода на месте. Повторить упр.2 с выполнением до перехода - 3-4 шагов имитации попеременного </a:t>
            </a:r>
            <a:r>
              <a:rPr lang="ru-RU" sz="1200" dirty="0" err="1"/>
              <a:t>двухшажного</a:t>
            </a:r>
            <a:r>
              <a:rPr lang="ru-RU" sz="1200" dirty="0"/>
              <a:t> хода, а после перехода 3-4 шагов одновременного </a:t>
            </a:r>
            <a:r>
              <a:rPr lang="ru-RU" sz="1200" dirty="0" err="1"/>
              <a:t>бесшажного</a:t>
            </a:r>
            <a:r>
              <a:rPr lang="ru-RU" sz="1200" dirty="0"/>
              <a:t>. Вернуться в ИП. При повторении после перехода имитировать и другие одновременные ходы.</a:t>
            </a:r>
          </a:p>
          <a:p>
            <a:r>
              <a:rPr lang="ru-RU" sz="1200" dirty="0"/>
              <a:t>Повторить упр.3 в движении без палок и с палками. При имитации с палками обратить внимание на задержку и удержание на весу передней палки до её соединения с маховой палкой и начала одновременного толчка, а также на положение палок в течение всего перехода. Чаще их удерживают кольцами к себе, что характерно для быстрого перехода. Но возможно и маятникообразное движение палок вначале кольцами от себя, а затем к себе, что замедляет переход. После возвращения в ИП в очередном имитационном цикле использовать после перехода различные одновременные ходы с выполнением во время одновременного отталкивания руками 3-4 дополнительных шагов, чтобы исключить остановку и выполнить толчок палками с продвижением вперед.</a:t>
            </a:r>
          </a:p>
          <a:p>
            <a:r>
              <a:rPr lang="ru-RU" sz="1200" dirty="0"/>
              <a:t>Повторить упр.4 в прыжковой имитации с пробежкой в 3-4 беговых шага во время толчка руками (вначале без палок, затем с палками). Следить за согласованностью движений в момент перехода, чтобы при выполнении одного промежуточного шага соединить руки впереди для последующего одновременного толчка ими.</a:t>
            </a:r>
          </a:p>
        </p:txBody>
      </p:sp>
    </p:spTree>
    <p:extLst>
      <p:ext uri="{BB962C8B-B14F-4D97-AF65-F5344CB8AC3E}">
        <p14:creationId xmlns:p14="http://schemas.microsoft.com/office/powerpoint/2010/main" xmlns="" val="703842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1B94FE9-5158-4A6A-A538-235D6D345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664" y="188640"/>
            <a:ext cx="7488832" cy="6552728"/>
          </a:xfrm>
        </p:spPr>
        <p:txBody>
          <a:bodyPr>
            <a:normAutofit fontScale="92500" lnSpcReduction="10000"/>
          </a:bodyPr>
          <a:lstStyle/>
          <a:p>
            <a:r>
              <a:rPr lang="ru-RU" sz="1200" dirty="0"/>
              <a:t>ИП - СЛ, имитация перехода с одновременного на попеременный ход. Принять положение окончания одновременного отталкивания руками и, выпрямляя туловище, сделать шаг вперед и мах одной рукой вперед (вторую руку задержать сзади). Зафиксировать принятое положение свободного скольжения в попеременном 2-шажном ходе и вернуться в ИП. При повторении шаг выполнять поочередно правой и левой ногой, соблюдая </a:t>
            </a:r>
            <a:r>
              <a:rPr lang="ru-RU" sz="1200" dirty="0" err="1"/>
              <a:t>разноименность</a:t>
            </a:r>
            <a:r>
              <a:rPr lang="ru-RU" sz="1200" dirty="0"/>
              <a:t> маховой и толчковой руки и ноги.</a:t>
            </a:r>
          </a:p>
          <a:p>
            <a:r>
              <a:rPr lang="ru-RU" sz="1200" dirty="0"/>
              <a:t>Повторить упр.6 с лыжными палками. Следить за удержанием палок на весу в течение промежуточного шага, контролировать вынос палки вперед под острым углом, кольцом к себе.</a:t>
            </a:r>
          </a:p>
          <a:p>
            <a:r>
              <a:rPr lang="ru-RU" sz="1200" dirty="0"/>
              <a:t>Повторить упр.6 без лыжных палок, но после перехода, приняв положение свободного скольжения, сделать 3-4 шага имитации на месте попеременного 2-шажного хода и затем вернуться в ИП.</a:t>
            </a:r>
          </a:p>
          <a:p>
            <a:r>
              <a:rPr lang="ru-RU" sz="1200" dirty="0"/>
              <a:t>Повторить упр.6 с выполнением после перехода шаговой имитацией в движении 3-4 шагов попеременного 2-шажного хода (вначале без палок, затем с палками). При использовании лыжных палок обратить внимание на отсутствие толчка палками во время промежуточного шага, они не касаются опоры, палку выносят кольцом к себе.</a:t>
            </a:r>
          </a:p>
          <a:p>
            <a:r>
              <a:rPr lang="ru-RU" sz="1200" dirty="0"/>
              <a:t>Прыжковая имитация в движении с выполнением 3-4 шагов одновременного хода, затем перехода и после этого 3-4 шагов попеременного 2-шажного хода (без палок и с палками). При повторении использовать перед переходом различные одновременные ходы. Контролировать сохранение безопорного положения палок во время промежуточного шага.</a:t>
            </a:r>
          </a:p>
          <a:p>
            <a:r>
              <a:rPr lang="ru-RU" sz="1200" dirty="0"/>
              <a:t>Слитная имитация на месте всех переходов через один промежуточный шаг (смену ходов исполнять через каждые 3-4 шага попеременных и одновременных ходов). Проконтролировать следующие двигательные действия:</a:t>
            </a:r>
          </a:p>
          <a:p>
            <a:r>
              <a:rPr lang="ru-RU" sz="1200" dirty="0"/>
              <a:t>1) переход с попеременного хода выполняют из положения свободного скольжения, на промежуточный шаг меняют опорную ногу и руки соединяют впереди, при одновременном отталкивании руками маховую ногу приставляют к опорной;</a:t>
            </a:r>
          </a:p>
          <a:p>
            <a:endParaRPr lang="ru-RU" sz="1200" dirty="0"/>
          </a:p>
          <a:p>
            <a:r>
              <a:rPr lang="ru-RU" sz="1200" dirty="0"/>
              <a:t>2) переход с одновременного хода выполняют из положения окончания толчка руками, на промежуточный шаг при выпрямлении туловища переходят в одноопорное положение и одну руку (разноименную с маховой ногой) выносят вперед, а другую задерживают сзади.</a:t>
            </a:r>
          </a:p>
          <a:p>
            <a:endParaRPr lang="ru-RU" sz="1200" dirty="0"/>
          </a:p>
          <a:p>
            <a:r>
              <a:rPr lang="ru-RU" sz="1200" dirty="0"/>
              <a:t>Повторить упр.11 в шаговой и прыжковой имитации в движении с последовательной сменой лыжных ходов (вначале без палок, а затем с палками). При имитации с палками обратить внимание на то, что во время промежуточного шага палки не касаются опоры и руки выполняют только маховые движения.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47210011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1567</Words>
  <Application>Microsoft Office PowerPoint</Application>
  <PresentationFormat>Экран (4:3)</PresentationFormat>
  <Paragraphs>45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Комбинированный лыжный ход</vt:lpstr>
      <vt:lpstr>Особенности перехода с одного лыжного хода на другой</vt:lpstr>
      <vt:lpstr>Слайд 3</vt:lpstr>
      <vt:lpstr>Слайд 4</vt:lpstr>
      <vt:lpstr>Имитационные упражнения</vt:lpstr>
      <vt:lpstr>Без промежуточного шага</vt:lpstr>
      <vt:lpstr>Слайд 7</vt:lpstr>
      <vt:lpstr>Через один промежуточный шаг (переходят с попеременного на одновременный ход и обратно)</vt:lpstr>
      <vt:lpstr>Слайд 9</vt:lpstr>
      <vt:lpstr>Примеры</vt:lpstr>
      <vt:lpstr>Через два промежуточных шага (переходят с одновременного на попеременный ход)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Комбинированный лыжный ход</dc:title>
  <dc:creator>Lenovo</dc:creator>
  <cp:lastModifiedBy>Учитель</cp:lastModifiedBy>
  <cp:revision>5</cp:revision>
  <dcterms:created xsi:type="dcterms:W3CDTF">2021-02-02T12:45:01Z</dcterms:created>
  <dcterms:modified xsi:type="dcterms:W3CDTF">2021-02-10T08:52:26Z</dcterms:modified>
</cp:coreProperties>
</file>