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5" r:id="rId4"/>
    <p:sldId id="266" r:id="rId5"/>
    <p:sldId id="256" r:id="rId6"/>
    <p:sldId id="257" r:id="rId7"/>
    <p:sldId id="262" r:id="rId8"/>
    <p:sldId id="261" r:id="rId9"/>
    <p:sldId id="260" r:id="rId10"/>
    <p:sldId id="259" r:id="rId11"/>
    <p:sldId id="258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836712"/>
            <a:ext cx="712879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Фотоотчёт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 деятельности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Службы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примерения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«Проспект мира»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На школьной конференции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217112" cy="5480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6165304"/>
            <a:ext cx="295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 школьной конференции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иримся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08912" cy="61566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6381328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Миримся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ужок Час оригами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6632"/>
            <a:ext cx="8280920" cy="6210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5816" y="6211669"/>
            <a:ext cx="1494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Кружок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Час  оригами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вольные - с окружного конкурса1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7804052" cy="5870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6093296"/>
            <a:ext cx="2389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mtClean="0">
                <a:solidFill>
                  <a:srgbClr val="FF0000"/>
                </a:solidFill>
              </a:rPr>
              <a:t>Довольные - 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с окружного конкурса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гитбригада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8682037" cy="4340225"/>
          </a:xfrm>
        </p:spPr>
      </p:pic>
      <p:sp>
        <p:nvSpPr>
          <p:cNvPr id="6" name="TextBox 5"/>
          <p:cNvSpPr txBox="1"/>
          <p:nvPr/>
        </p:nvSpPr>
        <p:spPr>
          <a:xfrm>
            <a:off x="3635896" y="5517232"/>
            <a:ext cx="144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Агитбригада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гитбригада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84810"/>
            <a:ext cx="8424936" cy="42657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35896" y="4941168"/>
            <a:ext cx="1442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Агитбригада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ружок Прогулки по шахматной доске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6632"/>
            <a:ext cx="8064895" cy="6048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609329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Кружок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Прогулка по шахматной доске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а тренинге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83526"/>
            <a:ext cx="7992888" cy="5994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6381328"/>
            <a:ext cx="140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 тренинге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Агитбригада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4040" y="2499201"/>
            <a:ext cx="5455920" cy="2727960"/>
          </a:xfrm>
        </p:spPr>
      </p:pic>
      <p:pic>
        <p:nvPicPr>
          <p:cNvPr id="5" name="Рисунок 4" descr="Агитбригад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3090" y="2207400"/>
            <a:ext cx="5417820" cy="2743200"/>
          </a:xfrm>
          <a:prstGeom prst="rect">
            <a:avLst/>
          </a:prstGeom>
        </p:spPr>
      </p:pic>
      <p:pic>
        <p:nvPicPr>
          <p:cNvPr id="6" name="Рисунок 5" descr="Довольные - с окружного конкурс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15996" y="2558568"/>
            <a:ext cx="3112008" cy="2340864"/>
          </a:xfrm>
          <a:prstGeom prst="rect">
            <a:avLst/>
          </a:prstGeom>
        </p:spPr>
      </p:pic>
      <p:pic>
        <p:nvPicPr>
          <p:cNvPr id="7" name="Рисунок 6" descr="Кружок Волшебная кисточка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16632"/>
            <a:ext cx="8351912" cy="62639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79712" y="621166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Кружок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Волшебная кисточка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равовая пятиминутка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88640"/>
            <a:ext cx="8063880" cy="6047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6381328"/>
            <a:ext cx="2501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Правовая пятиминутка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требовалась помощь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6632"/>
            <a:ext cx="8423920" cy="6317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5776" y="63813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Потребовалась помощь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38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2015-10-29T05:01:24Z</dcterms:created>
  <dcterms:modified xsi:type="dcterms:W3CDTF">2015-10-29T05:48:45Z</dcterms:modified>
</cp:coreProperties>
</file>